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86" r:id="rId3"/>
    <p:sldId id="256" r:id="rId4"/>
    <p:sldId id="284" r:id="rId5"/>
    <p:sldId id="259" r:id="rId6"/>
    <p:sldId id="264" r:id="rId7"/>
    <p:sldId id="261" r:id="rId8"/>
    <p:sldId id="262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67A20E-0E92-47C4-AA2F-479FF6D5D3D0}" type="datetimeFigureOut">
              <a:rPr lang="en-US" smtClean="0"/>
              <a:pPr/>
              <a:t>8/1/2018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5B17C-6ECE-4A1A-B66C-FC5E73097E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305800" cy="1981200"/>
          </a:xfrm>
        </p:spPr>
        <p:txBody>
          <a:bodyPr>
            <a:noAutofit/>
          </a:bodyPr>
          <a:lstStyle/>
          <a:p>
            <a:pPr algn="ctr"/>
            <a:r>
              <a:rPr lang="en-US" sz="13800" b="1" dirty="0" smtClean="0">
                <a:solidFill>
                  <a:srgbClr val="00B050"/>
                </a:solidFill>
              </a:rPr>
              <a:t>WELCOME</a:t>
            </a:r>
            <a:endParaRPr lang="en-US" sz="13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COMMUNICATION PATTERN: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BOARD OF DIRECTORS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MANAGING DIRECTOR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DEPT.MANAGERS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SUPERVISORS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CLERKS&amp;OPERATIVES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RECTOR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PRINCIPAL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H.O.D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MENTOR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STUDENTS.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COMMUNICATION PATTERN: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BOARD OF DIRECTORS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MANAGING DIRECTOR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DEPT.MANAGERS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SUPERVISORS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CLERKS&amp;OPERATIVES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RECTOR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PRINCIPAL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H.O.D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MENTOR</a:t>
            </a:r>
          </a:p>
          <a:p>
            <a:pPr>
              <a:lnSpc>
                <a:spcPct val="21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STUDENTS.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DOWNWARD COMMUNICATION: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157537" y="3348831"/>
            <a:ext cx="28289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OBJECTIVES: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TO GIVE DIRECTIVES ABOUT SOME JOB.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TO EXPLAIN POLICIES AND PROCEDURE.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TO CONVEY ASSESSMENT OF PERFORMANCE.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TO EXPLAIN THE RATIONALE OF THE JOB.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LIMITATIONS: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IN CASE OF LONG LINE OF COMMUNICATION, THERE MAY BE,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DELAY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LOSS OF INFORMATION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DISTORTION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RESENTMENT BY SUBORDINATE STAFF.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UPWARD COMMUNICATION: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935163"/>
            <a:ext cx="4724400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IMPORTANCE: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PROVIDE FEEDBACK TO SUPERIORS.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PROMOTES HARMONY.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RELEASSES THE PENT-UP EMOTIONS.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MAKE THE INTRO OF NEW SCHEMES EASIER.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>
                <a:solidFill>
                  <a:srgbClr val="7030A0"/>
                </a:solidFill>
              </a:rPr>
              <a:t>PROVIDES THE SUPERIORS WITH USEFUL SUGGESTIONS.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LIMITATIONS: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EMPLOYEES ARE RELUCANT TO EXPRESS THEMSELVES.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GREAT POSSIBILITY OF DISTORTION.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BY PASSED SUPERIORS FEEL INSULTED.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EMPLOYEES FEAR THAT CRITICISM MAY BE INTERPRETED.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HORIZONTAL COMMUNICATION: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333625" y="3086894"/>
            <a:ext cx="44767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HORIZONTAL COMMUNICATION: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IN THIS COMMUNICATION FLOWS BETWEEN PEOPLE AT THE LEVEL.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IT IS IMPORTANCE FOR PROMOTING UNDERSTANDING AND CO-ORDINATION AMONG VARIOUS PEOPLE.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CARRIED ON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FACE-TO-FACE DISCUSSION.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TELEPHONIC TALK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MEMOS.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PPT-PRESENTAION</a:t>
            </a:r>
            <a:br>
              <a:rPr lang="en-US" sz="6600" dirty="0" smtClean="0">
                <a:solidFill>
                  <a:srgbClr val="C00000"/>
                </a:solidFill>
              </a:rPr>
            </a:br>
            <a:r>
              <a:rPr lang="en-US" sz="6600" dirty="0" smtClean="0">
                <a:solidFill>
                  <a:srgbClr val="C00000"/>
                </a:solidFill>
              </a:rPr>
              <a:t>BY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			B.AUGUSTINE </a:t>
            </a:r>
            <a:r>
              <a:rPr lang="en-US" sz="3200" b="1" dirty="0" smtClean="0">
                <a:solidFill>
                  <a:srgbClr val="00B050"/>
                </a:solidFill>
              </a:rPr>
              <a:t>AROCKIARAJ</a:t>
            </a:r>
          </a:p>
          <a:p>
            <a:pPr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DEPT.OF.BUSINESS ADMINISTRATION,</a:t>
            </a:r>
          </a:p>
          <a:p>
            <a:pPr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ST.JOSEPH’S COLLEGE(AUTONOMOUS),</a:t>
            </a:r>
          </a:p>
          <a:p>
            <a:pPr algn="ctr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TRICHIRAPPALLI.-02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GRAPEVINE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752600"/>
            <a:ext cx="6629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</a:rPr>
              <a:t>4 TYPES:</a:t>
            </a:r>
            <a:endParaRPr lang="en-US" sz="6600" b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IMPORTANCE OF GRAPEVINE: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A SAFETY VALUE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ORGANISATIONAL SOLIDARITY AND COHESION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SUPPLEMENT TO OTHER CHANNELS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QUICK TRANSMISSON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FEEDBACK.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DEMERITS OF GRAPEVINE: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DISTORTION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INCOMPLETE INFORMATION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DAMAGING SWIFTNESS.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524000"/>
            <a:ext cx="6553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rial Black" pitchFamily="34" charset="0"/>
              </a:rPr>
              <a:t>BUSINESS COMMUNICATION</a:t>
            </a:r>
            <a:endParaRPr lang="en-US" sz="6000" dirty="0"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rial Black" pitchFamily="34" charset="0"/>
              </a:rPr>
              <a:t>UNIT-1</a:t>
            </a:r>
            <a:endParaRPr lang="en-US" sz="7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38200"/>
            <a:ext cx="7620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What is communication?</a:t>
            </a:r>
            <a:endParaRPr lang="en-US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Arial Black" pitchFamily="34" charset="0"/>
              </a:rPr>
              <a:t>communication is the process by which information is transmitted between individuals and </a:t>
            </a:r>
            <a:r>
              <a:rPr lang="en-US" sz="4000" b="1" dirty="0" err="1" smtClean="0">
                <a:solidFill>
                  <a:srgbClr val="7030A0"/>
                </a:solidFill>
                <a:latin typeface="Arial Black" pitchFamily="34" charset="0"/>
              </a:rPr>
              <a:t>organisation</a:t>
            </a:r>
            <a:r>
              <a:rPr lang="en-US" sz="4000" b="1" dirty="0" smtClean="0">
                <a:solidFill>
                  <a:srgbClr val="7030A0"/>
                </a:solidFill>
                <a:latin typeface="Arial Black" pitchFamily="34" charset="0"/>
              </a:rPr>
              <a:t> so that an understanding response results.</a:t>
            </a:r>
            <a:endParaRPr lang="en-US" sz="40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IMPORTANT POINTS OF COMMUNICITION: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1.</a:t>
            </a:r>
            <a:r>
              <a:rPr lang="en-US" b="1" dirty="0" smtClean="0">
                <a:solidFill>
                  <a:srgbClr val="7030A0"/>
                </a:solidFill>
              </a:rPr>
              <a:t>THE PROCESS OF COMMUNICATION INVOLVES THE COMMUNICATION OF IDEAS.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2.</a:t>
            </a:r>
            <a:r>
              <a:rPr lang="en-US" b="1" dirty="0" smtClean="0">
                <a:solidFill>
                  <a:srgbClr val="7030A0"/>
                </a:solidFill>
              </a:rPr>
              <a:t>THE IDEA SHOULD BE ACCURATELY REPLICATED IN THE RECIEVAR MIND.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3.</a:t>
            </a:r>
            <a:r>
              <a:rPr lang="en-US" b="1" dirty="0" smtClean="0">
                <a:solidFill>
                  <a:srgbClr val="7030A0"/>
                </a:solidFill>
              </a:rPr>
              <a:t>THE TRANSMITTER IS ASSURED OF THE ACCURATE REPLICATION OF THE IDEAS BY FEEDBACK.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4.THE PURPOSE OF ALL COMMUNICATION IS TO ELICINT ACTION.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COMMUNICATION CYCLE: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INPUT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CHANNEL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MESSAGE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OUTPUT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FEEDBACK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BRAIN DRAIN</a:t>
            </a:r>
          </a:p>
          <a:p>
            <a:r>
              <a:rPr lang="en-US" sz="4800" b="1" dirty="0" smtClean="0">
                <a:solidFill>
                  <a:srgbClr val="7030A0"/>
                </a:solidFill>
              </a:rPr>
              <a:t>OUTPUT.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131368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MAIN OBJECTIVES OF COMMUNICATION: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5100" b="1" dirty="0" smtClean="0">
                <a:solidFill>
                  <a:srgbClr val="7030A0"/>
                </a:solidFill>
              </a:rPr>
              <a:t>INFORMATION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ADVICE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ORDER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SUGGESTION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PERSUATION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 EDUCATION 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WARNING 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RASING MORALE</a:t>
            </a:r>
          </a:p>
          <a:p>
            <a:r>
              <a:rPr lang="en-US" sz="5100" b="1" dirty="0" smtClean="0">
                <a:solidFill>
                  <a:srgbClr val="7030A0"/>
                </a:solidFill>
              </a:rPr>
              <a:t>MOTIVATION.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TYPES OF COMMUNICATION: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DOWNWARD COMMUNICATION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UPWARD COMMUNICATION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HORIZONTAL COMMUNICATION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solidFill>
                  <a:srgbClr val="7030A0"/>
                </a:solidFill>
              </a:rPr>
              <a:t>GRAPEVINE .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</TotalTime>
  <Words>341</Words>
  <Application>Microsoft Office PowerPoint</Application>
  <PresentationFormat>On-screen Show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WELCOME</vt:lpstr>
      <vt:lpstr>PPT-PRESENTAION BY</vt:lpstr>
      <vt:lpstr>BUSINESS COMMUNICATION</vt:lpstr>
      <vt:lpstr>Slide 4</vt:lpstr>
      <vt:lpstr>What is communication?</vt:lpstr>
      <vt:lpstr>IMPORTANT POINTS OF COMMUNICITION: </vt:lpstr>
      <vt:lpstr>COMMUNICATION CYCLE:</vt:lpstr>
      <vt:lpstr>MAIN OBJECTIVES OF COMMUNICATION:</vt:lpstr>
      <vt:lpstr>TYPES OF COMMUNICATION:</vt:lpstr>
      <vt:lpstr>COMMUNICATION PATTERN:</vt:lpstr>
      <vt:lpstr>COMMUNICATION PATTERN:</vt:lpstr>
      <vt:lpstr>DOWNWARD COMMUNICATION:</vt:lpstr>
      <vt:lpstr>OBJECTIVES:</vt:lpstr>
      <vt:lpstr>LIMITATIONS:</vt:lpstr>
      <vt:lpstr>UPWARD COMMUNICATION:</vt:lpstr>
      <vt:lpstr>IMPORTANCE:</vt:lpstr>
      <vt:lpstr>LIMITATIONS:</vt:lpstr>
      <vt:lpstr>HORIZONTAL COMMUNICATION:</vt:lpstr>
      <vt:lpstr>HORIZONTAL COMMUNICATION:</vt:lpstr>
      <vt:lpstr>GRAPEVINE</vt:lpstr>
      <vt:lpstr>4 TYPES:</vt:lpstr>
      <vt:lpstr>IMPORTANCE OF GRAPEVINE:</vt:lpstr>
      <vt:lpstr>DEMERITS OF GRAPEVINE:</vt:lpstr>
      <vt:lpstr>Slide 24</vt:lpstr>
    </vt:vector>
  </TitlesOfParts>
  <Company>sjc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COMMUNICATION</dc:title>
  <dc:creator>stud</dc:creator>
  <cp:lastModifiedBy>welcome</cp:lastModifiedBy>
  <cp:revision>19</cp:revision>
  <dcterms:created xsi:type="dcterms:W3CDTF">2011-07-18T03:53:06Z</dcterms:created>
  <dcterms:modified xsi:type="dcterms:W3CDTF">2018-08-01T07:53:04Z</dcterms:modified>
</cp:coreProperties>
</file>